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108"/>
    <a:srgbClr val="BE1E1E"/>
    <a:srgbClr val="1B2947"/>
    <a:srgbClr val="0C315D"/>
    <a:srgbClr val="F50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1" autoAdjust="0"/>
    <p:restoredTop sz="94681"/>
  </p:normalViewPr>
  <p:slideViewPr>
    <p:cSldViewPr snapToGrid="0">
      <p:cViewPr>
        <p:scale>
          <a:sx n="90" d="100"/>
          <a:sy n="90" d="100"/>
        </p:scale>
        <p:origin x="356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55003-8373-C541-A396-1E571C812028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52C337-843C-E64D-86C1-CEC40DAE816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2392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52C337-843C-E64D-86C1-CEC40DAE8163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7368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B866B-AD38-33C1-F5E7-43192AF5B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7BB90FB-B0E8-511E-C072-C8A1BEE9AF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87C7BD3F-C650-21E4-B3A2-24A6873262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6690484-907B-6D37-0BE1-D6E6CE86C6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52C337-843C-E64D-86C1-CEC40DAE8163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7379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>
            <a:extLst>
              <a:ext uri="{FF2B5EF4-FFF2-40B4-BE49-F238E27FC236}">
                <a16:creationId xmlns:a16="http://schemas.microsoft.com/office/drawing/2014/main" id="{9DAE254B-6B9A-F9DE-8D33-D9C15B8D054C}"/>
              </a:ext>
            </a:extLst>
          </p:cNvPr>
          <p:cNvSpPr/>
          <p:nvPr userDrawn="1"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rgbClr val="BE1E1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5"/>
          </a:xfrm>
        </p:spPr>
        <p:txBody>
          <a:bodyPr anchor="b"/>
          <a:lstStyle>
            <a:lvl1pPr algn="ctr">
              <a:defRPr sz="3656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463"/>
            </a:lvl1pPr>
            <a:lvl2pPr marL="278606" indent="0" algn="ctr">
              <a:buNone/>
              <a:defRPr sz="1219"/>
            </a:lvl2pPr>
            <a:lvl3pPr marL="557213" indent="0" algn="ctr">
              <a:buNone/>
              <a:defRPr sz="1097"/>
            </a:lvl3pPr>
            <a:lvl4pPr marL="835819" indent="0" algn="ctr">
              <a:buNone/>
              <a:defRPr sz="975"/>
            </a:lvl4pPr>
            <a:lvl5pPr marL="1114425" indent="0" algn="ctr">
              <a:buNone/>
              <a:defRPr sz="975"/>
            </a:lvl5pPr>
            <a:lvl6pPr marL="1393031" indent="0" algn="ctr">
              <a:buNone/>
              <a:defRPr sz="975"/>
            </a:lvl6pPr>
            <a:lvl7pPr marL="1671638" indent="0" algn="ctr">
              <a:buNone/>
              <a:defRPr sz="975"/>
            </a:lvl7pPr>
            <a:lvl8pPr marL="1950244" indent="0" algn="ctr">
              <a:buNone/>
              <a:defRPr sz="975"/>
            </a:lvl8pPr>
            <a:lvl9pPr marL="2228850" indent="0" algn="ctr">
              <a:buNone/>
              <a:defRPr sz="975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  <p:pic>
        <p:nvPicPr>
          <p:cNvPr id="7" name="Immagine 6" descr="Immagine che contiene schermata, lettera, design, illustrazione&#10;&#10;Il contenuto generato dall'IA potrebbe non essere corretto.">
            <a:extLst>
              <a:ext uri="{FF2B5EF4-FFF2-40B4-BE49-F238E27FC236}">
                <a16:creationId xmlns:a16="http://schemas.microsoft.com/office/drawing/2014/main" id="{D3CA8D12-4721-0206-A34B-7EC47DE2E5C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579"/>
            <a:ext cx="6858000" cy="9696842"/>
          </a:xfrm>
          <a:prstGeom prst="rect">
            <a:avLst/>
          </a:prstGeom>
        </p:spPr>
      </p:pic>
      <p:sp>
        <p:nvSpPr>
          <p:cNvPr id="13" name="Rettangolo 12">
            <a:extLst>
              <a:ext uri="{FF2B5EF4-FFF2-40B4-BE49-F238E27FC236}">
                <a16:creationId xmlns:a16="http://schemas.microsoft.com/office/drawing/2014/main" id="{FB3BF9E3-7773-B4B6-E28E-11B377BAE5CE}"/>
              </a:ext>
            </a:extLst>
          </p:cNvPr>
          <p:cNvSpPr/>
          <p:nvPr userDrawn="1"/>
        </p:nvSpPr>
        <p:spPr>
          <a:xfrm>
            <a:off x="0" y="995363"/>
            <a:ext cx="6858000" cy="492830"/>
          </a:xfrm>
          <a:prstGeom prst="rect">
            <a:avLst/>
          </a:prstGeom>
          <a:solidFill>
            <a:srgbClr val="FAC10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4" name="Immagine 13" descr="Immagine che contiene testo, schermata, Carattere, logo&#10;&#10;Il contenuto generato dall'IA potrebbe non essere corretto.">
            <a:extLst>
              <a:ext uri="{FF2B5EF4-FFF2-40B4-BE49-F238E27FC236}">
                <a16:creationId xmlns:a16="http://schemas.microsoft.com/office/drawing/2014/main" id="{1E36E113-E971-0974-284D-C10AC1E9917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79" r="22846" b="44162"/>
          <a:stretch>
            <a:fillRect/>
          </a:stretch>
        </p:blipFill>
        <p:spPr>
          <a:xfrm>
            <a:off x="-2454350" y="108244"/>
            <a:ext cx="9228810" cy="151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2863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  <p:pic>
        <p:nvPicPr>
          <p:cNvPr id="7" name="Immagine 6" descr="Immagine che contiene testo, bevanda, caffè, bibita analcolica&#10;&#10;Il contenuto generato dall'IA potrebbe non essere corretto.">
            <a:extLst>
              <a:ext uri="{FF2B5EF4-FFF2-40B4-BE49-F238E27FC236}">
                <a16:creationId xmlns:a16="http://schemas.microsoft.com/office/drawing/2014/main" id="{88EC810C-26A8-4376-834D-AA21BE6E545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" t="886" r="1923" b="886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87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3656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7"/>
            <a:ext cx="5915025" cy="2166937"/>
          </a:xfrm>
        </p:spPr>
        <p:txBody>
          <a:bodyPr/>
          <a:lstStyle>
            <a:lvl1pPr marL="0" indent="0">
              <a:buNone/>
              <a:defRPr sz="1463">
                <a:solidFill>
                  <a:schemeClr val="tx1">
                    <a:tint val="82000"/>
                  </a:schemeClr>
                </a:solidFill>
              </a:defRPr>
            </a:lvl1pPr>
            <a:lvl2pPr marL="278606" indent="0">
              <a:buNone/>
              <a:defRPr sz="1219">
                <a:solidFill>
                  <a:schemeClr val="tx1">
                    <a:tint val="82000"/>
                  </a:schemeClr>
                </a:solidFill>
              </a:defRPr>
            </a:lvl2pPr>
            <a:lvl3pPr marL="557213" indent="0">
              <a:buNone/>
              <a:defRPr sz="1097">
                <a:solidFill>
                  <a:schemeClr val="tx1">
                    <a:tint val="82000"/>
                  </a:schemeClr>
                </a:solidFill>
              </a:defRPr>
            </a:lvl3pPr>
            <a:lvl4pPr marL="835819" indent="0">
              <a:buNone/>
              <a:defRPr sz="975">
                <a:solidFill>
                  <a:schemeClr val="tx1">
                    <a:tint val="82000"/>
                  </a:schemeClr>
                </a:solidFill>
              </a:defRPr>
            </a:lvl4pPr>
            <a:lvl5pPr marL="1114425" indent="0">
              <a:buNone/>
              <a:defRPr sz="975">
                <a:solidFill>
                  <a:schemeClr val="tx1">
                    <a:tint val="82000"/>
                  </a:schemeClr>
                </a:solidFill>
              </a:defRPr>
            </a:lvl5pPr>
            <a:lvl6pPr marL="1393031" indent="0">
              <a:buNone/>
              <a:defRPr sz="975">
                <a:solidFill>
                  <a:schemeClr val="tx1">
                    <a:tint val="82000"/>
                  </a:schemeClr>
                </a:solidFill>
              </a:defRPr>
            </a:lvl6pPr>
            <a:lvl7pPr marL="1671638" indent="0">
              <a:buNone/>
              <a:defRPr sz="975">
                <a:solidFill>
                  <a:schemeClr val="tx1">
                    <a:tint val="82000"/>
                  </a:schemeClr>
                </a:solidFill>
              </a:defRPr>
            </a:lvl7pPr>
            <a:lvl8pPr marL="1950244" indent="0">
              <a:buNone/>
              <a:defRPr sz="975">
                <a:solidFill>
                  <a:schemeClr val="tx1">
                    <a:tint val="82000"/>
                  </a:schemeClr>
                </a:solidFill>
              </a:defRPr>
            </a:lvl8pPr>
            <a:lvl9pPr marL="2228850" indent="0">
              <a:buNone/>
              <a:defRPr sz="975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107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2920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2" y="527405"/>
            <a:ext cx="5915025" cy="1914702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6"/>
            <a:ext cx="2901255" cy="1190095"/>
          </a:xfrm>
        </p:spPr>
        <p:txBody>
          <a:bodyPr anchor="b"/>
          <a:lstStyle>
            <a:lvl1pPr marL="0" indent="0">
              <a:buNone/>
              <a:defRPr sz="1463" b="1"/>
            </a:lvl1pPr>
            <a:lvl2pPr marL="278606" indent="0">
              <a:buNone/>
              <a:defRPr sz="1219" b="1"/>
            </a:lvl2pPr>
            <a:lvl3pPr marL="557213" indent="0">
              <a:buNone/>
              <a:defRPr sz="1097" b="1"/>
            </a:lvl3pPr>
            <a:lvl4pPr marL="835819" indent="0">
              <a:buNone/>
              <a:defRPr sz="975" b="1"/>
            </a:lvl4pPr>
            <a:lvl5pPr marL="1114425" indent="0">
              <a:buNone/>
              <a:defRPr sz="975" b="1"/>
            </a:lvl5pPr>
            <a:lvl6pPr marL="1393031" indent="0">
              <a:buNone/>
              <a:defRPr sz="975" b="1"/>
            </a:lvl6pPr>
            <a:lvl7pPr marL="1671638" indent="0">
              <a:buNone/>
              <a:defRPr sz="975" b="1"/>
            </a:lvl7pPr>
            <a:lvl8pPr marL="1950244" indent="0">
              <a:buNone/>
              <a:defRPr sz="975" b="1"/>
            </a:lvl8pPr>
            <a:lvl9pPr marL="2228850" indent="0">
              <a:buNone/>
              <a:defRPr sz="975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6"/>
            <a:ext cx="2915543" cy="1190095"/>
          </a:xfrm>
        </p:spPr>
        <p:txBody>
          <a:bodyPr anchor="b"/>
          <a:lstStyle>
            <a:lvl1pPr marL="0" indent="0">
              <a:buNone/>
              <a:defRPr sz="1463" b="1"/>
            </a:lvl1pPr>
            <a:lvl2pPr marL="278606" indent="0">
              <a:buNone/>
              <a:defRPr sz="1219" b="1"/>
            </a:lvl2pPr>
            <a:lvl3pPr marL="557213" indent="0">
              <a:buNone/>
              <a:defRPr sz="1097" b="1"/>
            </a:lvl3pPr>
            <a:lvl4pPr marL="835819" indent="0">
              <a:buNone/>
              <a:defRPr sz="975" b="1"/>
            </a:lvl4pPr>
            <a:lvl5pPr marL="1114425" indent="0">
              <a:buNone/>
              <a:defRPr sz="975" b="1"/>
            </a:lvl5pPr>
            <a:lvl6pPr marL="1393031" indent="0">
              <a:buNone/>
              <a:defRPr sz="975" b="1"/>
            </a:lvl6pPr>
            <a:lvl7pPr marL="1671638" indent="0">
              <a:buNone/>
              <a:defRPr sz="975" b="1"/>
            </a:lvl7pPr>
            <a:lvl8pPr marL="1950244" indent="0">
              <a:buNone/>
              <a:defRPr sz="975" b="1"/>
            </a:lvl8pPr>
            <a:lvl9pPr marL="2228850" indent="0">
              <a:buNone/>
              <a:defRPr sz="975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0637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9398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953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195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4" y="1426283"/>
            <a:ext cx="3471863" cy="7039680"/>
          </a:xfrm>
        </p:spPr>
        <p:txBody>
          <a:bodyPr/>
          <a:lstStyle>
            <a:lvl1pPr>
              <a:defRPr sz="1950"/>
            </a:lvl1pPr>
            <a:lvl2pPr>
              <a:defRPr sz="1706"/>
            </a:lvl2pPr>
            <a:lvl3pPr>
              <a:defRPr sz="1463"/>
            </a:lvl3pPr>
            <a:lvl4pPr>
              <a:defRPr sz="1219"/>
            </a:lvl4pPr>
            <a:lvl5pPr>
              <a:defRPr sz="1219"/>
            </a:lvl5pPr>
            <a:lvl6pPr>
              <a:defRPr sz="1219"/>
            </a:lvl6pPr>
            <a:lvl7pPr>
              <a:defRPr sz="1219"/>
            </a:lvl7pPr>
            <a:lvl8pPr>
              <a:defRPr sz="1219"/>
            </a:lvl8pPr>
            <a:lvl9pPr>
              <a:defRPr sz="1219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975"/>
            </a:lvl1pPr>
            <a:lvl2pPr marL="278606" indent="0">
              <a:buNone/>
              <a:defRPr sz="853"/>
            </a:lvl2pPr>
            <a:lvl3pPr marL="557213" indent="0">
              <a:buNone/>
              <a:defRPr sz="731"/>
            </a:lvl3pPr>
            <a:lvl4pPr marL="835819" indent="0">
              <a:buNone/>
              <a:defRPr sz="609"/>
            </a:lvl4pPr>
            <a:lvl5pPr marL="1114425" indent="0">
              <a:buNone/>
              <a:defRPr sz="609"/>
            </a:lvl5pPr>
            <a:lvl6pPr marL="1393031" indent="0">
              <a:buNone/>
              <a:defRPr sz="609"/>
            </a:lvl6pPr>
            <a:lvl7pPr marL="1671638" indent="0">
              <a:buNone/>
              <a:defRPr sz="609"/>
            </a:lvl7pPr>
            <a:lvl8pPr marL="1950244" indent="0">
              <a:buNone/>
              <a:defRPr sz="609"/>
            </a:lvl8pPr>
            <a:lvl9pPr marL="2228850" indent="0">
              <a:buNone/>
              <a:defRPr sz="609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964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195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4" y="1426283"/>
            <a:ext cx="3471863" cy="7039680"/>
          </a:xfrm>
        </p:spPr>
        <p:txBody>
          <a:bodyPr anchor="t"/>
          <a:lstStyle>
            <a:lvl1pPr marL="0" indent="0">
              <a:buNone/>
              <a:defRPr sz="1950"/>
            </a:lvl1pPr>
            <a:lvl2pPr marL="278606" indent="0">
              <a:buNone/>
              <a:defRPr sz="1706"/>
            </a:lvl2pPr>
            <a:lvl3pPr marL="557213" indent="0">
              <a:buNone/>
              <a:defRPr sz="1463"/>
            </a:lvl3pPr>
            <a:lvl4pPr marL="835819" indent="0">
              <a:buNone/>
              <a:defRPr sz="1219"/>
            </a:lvl4pPr>
            <a:lvl5pPr marL="1114425" indent="0">
              <a:buNone/>
              <a:defRPr sz="1219"/>
            </a:lvl5pPr>
            <a:lvl6pPr marL="1393031" indent="0">
              <a:buNone/>
              <a:defRPr sz="1219"/>
            </a:lvl6pPr>
            <a:lvl7pPr marL="1671638" indent="0">
              <a:buNone/>
              <a:defRPr sz="1219"/>
            </a:lvl7pPr>
            <a:lvl8pPr marL="1950244" indent="0">
              <a:buNone/>
              <a:defRPr sz="1219"/>
            </a:lvl8pPr>
            <a:lvl9pPr marL="2228850" indent="0">
              <a:buNone/>
              <a:defRPr sz="1219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975"/>
            </a:lvl1pPr>
            <a:lvl2pPr marL="278606" indent="0">
              <a:buNone/>
              <a:defRPr sz="853"/>
            </a:lvl2pPr>
            <a:lvl3pPr marL="557213" indent="0">
              <a:buNone/>
              <a:defRPr sz="731"/>
            </a:lvl3pPr>
            <a:lvl4pPr marL="835819" indent="0">
              <a:buNone/>
              <a:defRPr sz="609"/>
            </a:lvl4pPr>
            <a:lvl5pPr marL="1114425" indent="0">
              <a:buNone/>
              <a:defRPr sz="609"/>
            </a:lvl5pPr>
            <a:lvl6pPr marL="1393031" indent="0">
              <a:buNone/>
              <a:defRPr sz="609"/>
            </a:lvl6pPr>
            <a:lvl7pPr marL="1671638" indent="0">
              <a:buNone/>
              <a:defRPr sz="609"/>
            </a:lvl7pPr>
            <a:lvl8pPr marL="1950244" indent="0">
              <a:buNone/>
              <a:defRPr sz="609"/>
            </a:lvl8pPr>
            <a:lvl9pPr marL="2228850" indent="0">
              <a:buNone/>
              <a:defRPr sz="609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5588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083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65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3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28844C-BFB9-46AE-BE1F-B1D28A800CDE}" type="datetimeFigureOut">
              <a:rPr lang="it-IT" smtClean="0"/>
              <a:t>09/07/25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4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3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3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5C3B9A-7B7C-4C03-93A6-270A506B2FC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3516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57213" rtl="0" eaLnBrk="1" latinLnBrk="0" hangingPunct="1">
        <a:lnSpc>
          <a:spcPct val="90000"/>
        </a:lnSpc>
        <a:spcBef>
          <a:spcPct val="0"/>
        </a:spcBef>
        <a:buNone/>
        <a:defRPr sz="268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9303" indent="-139303" algn="l" defTabSz="557213" rtl="0" eaLnBrk="1" latinLnBrk="0" hangingPunct="1">
        <a:lnSpc>
          <a:spcPct val="90000"/>
        </a:lnSpc>
        <a:spcBef>
          <a:spcPts val="609"/>
        </a:spcBef>
        <a:buFont typeface="Arial" panose="020B0604020202020204" pitchFamily="34" charset="0"/>
        <a:buChar char="•"/>
        <a:defRPr sz="1706" kern="1200">
          <a:solidFill>
            <a:schemeClr val="tx1"/>
          </a:solidFill>
          <a:latin typeface="+mn-lt"/>
          <a:ea typeface="+mn-ea"/>
          <a:cs typeface="+mn-cs"/>
        </a:defRPr>
      </a:lvl1pPr>
      <a:lvl2pPr marL="417909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696516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219" kern="1200">
          <a:solidFill>
            <a:schemeClr val="tx1"/>
          </a:solidFill>
          <a:latin typeface="+mn-lt"/>
          <a:ea typeface="+mn-ea"/>
          <a:cs typeface="+mn-cs"/>
        </a:defRPr>
      </a:lvl3pPr>
      <a:lvl4pPr marL="975122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097" kern="1200">
          <a:solidFill>
            <a:schemeClr val="tx1"/>
          </a:solidFill>
          <a:latin typeface="+mn-lt"/>
          <a:ea typeface="+mn-ea"/>
          <a:cs typeface="+mn-cs"/>
        </a:defRPr>
      </a:lvl4pPr>
      <a:lvl5pPr marL="1253728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097" kern="1200">
          <a:solidFill>
            <a:schemeClr val="tx1"/>
          </a:solidFill>
          <a:latin typeface="+mn-lt"/>
          <a:ea typeface="+mn-ea"/>
          <a:cs typeface="+mn-cs"/>
        </a:defRPr>
      </a:lvl5pPr>
      <a:lvl6pPr marL="1532334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097" kern="1200">
          <a:solidFill>
            <a:schemeClr val="tx1"/>
          </a:solidFill>
          <a:latin typeface="+mn-lt"/>
          <a:ea typeface="+mn-ea"/>
          <a:cs typeface="+mn-cs"/>
        </a:defRPr>
      </a:lvl6pPr>
      <a:lvl7pPr marL="1810941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097" kern="1200">
          <a:solidFill>
            <a:schemeClr val="tx1"/>
          </a:solidFill>
          <a:latin typeface="+mn-lt"/>
          <a:ea typeface="+mn-ea"/>
          <a:cs typeface="+mn-cs"/>
        </a:defRPr>
      </a:lvl7pPr>
      <a:lvl8pPr marL="2089547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097" kern="1200">
          <a:solidFill>
            <a:schemeClr val="tx1"/>
          </a:solidFill>
          <a:latin typeface="+mn-lt"/>
          <a:ea typeface="+mn-ea"/>
          <a:cs typeface="+mn-cs"/>
        </a:defRPr>
      </a:lvl8pPr>
      <a:lvl9pPr marL="2368153" indent="-139303" algn="l" defTabSz="557213" rtl="0" eaLnBrk="1" latinLnBrk="0" hangingPunct="1">
        <a:lnSpc>
          <a:spcPct val="90000"/>
        </a:lnSpc>
        <a:spcBef>
          <a:spcPts val="305"/>
        </a:spcBef>
        <a:buFont typeface="Arial" panose="020B0604020202020204" pitchFamily="34" charset="0"/>
        <a:buChar char="•"/>
        <a:defRPr sz="109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1pPr>
      <a:lvl2pPr marL="278606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2pPr>
      <a:lvl3pPr marL="557213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3pPr>
      <a:lvl4pPr marL="835819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4pPr>
      <a:lvl5pPr marL="1114425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5pPr>
      <a:lvl6pPr marL="1393031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7pPr>
      <a:lvl8pPr marL="1950244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8pPr>
      <a:lvl9pPr marL="2228850" algn="l" defTabSz="557213" rtl="0" eaLnBrk="1" latinLnBrk="0" hangingPunct="1">
        <a:defRPr sz="109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4937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9F5AC-AD32-1A18-AD47-FFD01AD41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>
            <a:extLst>
              <a:ext uri="{FF2B5EF4-FFF2-40B4-BE49-F238E27FC236}">
                <a16:creationId xmlns:a16="http://schemas.microsoft.com/office/drawing/2014/main" id="{34C118B0-364A-C7F2-7078-2CE030368D84}"/>
              </a:ext>
            </a:extLst>
          </p:cNvPr>
          <p:cNvSpPr txBox="1"/>
          <p:nvPr/>
        </p:nvSpPr>
        <p:spPr>
          <a:xfrm>
            <a:off x="628650" y="2142054"/>
            <a:ext cx="5672138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CLASSIC NEGRONI - </a:t>
            </a:r>
            <a:r>
              <a:rPr lang="it-IT" b="1" dirty="0">
                <a:solidFill>
                  <a:srgbClr val="FAC1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GIN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Cocchi Storico Vermouth di Torino, 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bitter, Gin</a:t>
            </a:r>
          </a:p>
          <a:p>
            <a:pPr algn="ctr"/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BOULEVARDIER - </a:t>
            </a:r>
            <a:r>
              <a:rPr lang="it-IT" b="1" dirty="0">
                <a:solidFill>
                  <a:srgbClr val="FAC1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WHISKY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Cocchi Dopo Teatro Vermouth Amaro, 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bitter, Whisky</a:t>
            </a:r>
          </a:p>
          <a:p>
            <a:pPr algn="ctr"/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WHITE MEZCAL NEGRONI - </a:t>
            </a:r>
            <a:r>
              <a:rPr lang="it-IT" b="1" dirty="0">
                <a:solidFill>
                  <a:srgbClr val="FAC1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MEZCAL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Cocchi Americano, 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White Bitter, </a:t>
            </a:r>
            <a:r>
              <a:rPr lang="it-IT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Mezcal</a:t>
            </a:r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ROSITA - </a:t>
            </a:r>
            <a:r>
              <a:rPr lang="it-IT" b="1" dirty="0">
                <a:solidFill>
                  <a:srgbClr val="FAC1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TEQUILA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Cocchi Rosa, 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bitter, Tequila</a:t>
            </a:r>
          </a:p>
          <a:p>
            <a:pPr algn="ctr"/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NEGRONI SBAGLIATO - </a:t>
            </a:r>
            <a:r>
              <a:rPr lang="it-IT" b="1" dirty="0">
                <a:solidFill>
                  <a:srgbClr val="FAC1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SPARKLING WINE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Cocchi Storico Vermouth di Torino, 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bitter, </a:t>
            </a:r>
            <a:r>
              <a:rPr lang="it-IT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Sparkling</a:t>
            </a:r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wine</a:t>
            </a:r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AMERICANO - </a:t>
            </a:r>
            <a:r>
              <a:rPr lang="it-IT" b="1" dirty="0">
                <a:solidFill>
                  <a:srgbClr val="FAC1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SODA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Cocchi Storico Vermouth di Torino, </a:t>
            </a: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bitter, Soda</a:t>
            </a:r>
          </a:p>
          <a:p>
            <a:pPr algn="ctr"/>
            <a:endParaRPr lang="it-IT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268516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i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81</Words>
  <Application>Microsoft Macintosh PowerPoint</Application>
  <PresentationFormat>A4 (21x29,7 cm)</PresentationFormat>
  <Paragraphs>27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Tema di Office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Marketing Bava</dc:creator>
  <cp:lastModifiedBy>Martina Russo COCCHI</cp:lastModifiedBy>
  <cp:revision>10</cp:revision>
  <dcterms:created xsi:type="dcterms:W3CDTF">2024-08-27T08:02:01Z</dcterms:created>
  <dcterms:modified xsi:type="dcterms:W3CDTF">2025-07-09T08:33:08Z</dcterms:modified>
</cp:coreProperties>
</file>