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6256000" cy="9144000"/>
  <p:notesSz cx="16256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>
      <p:cViewPr varScale="1">
        <p:scale>
          <a:sx n="52" d="100"/>
          <a:sy n="52" d="100"/>
        </p:scale>
        <p:origin x="380" y="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49300" y="1124786"/>
            <a:ext cx="14757400" cy="1008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83551" y="2600010"/>
            <a:ext cx="5071495" cy="222990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680"/>
              </a:spcBef>
              <a:tabLst>
                <a:tab pos="608965" algn="l"/>
                <a:tab pos="1551940" algn="l"/>
                <a:tab pos="1995170" algn="l"/>
              </a:tabLst>
            </a:pPr>
            <a:r>
              <a:rPr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en-GB"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SPIRIT</a:t>
            </a:r>
            <a:r>
              <a:rPr lang="en-GB"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en-GB"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sz="1600" b="1" spc="-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algn="just">
              <a:lnSpc>
                <a:spcPts val="2500"/>
              </a:lnSpc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created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St-Michel </a:t>
            </a:r>
            <a:r>
              <a:rPr lang="en-GB" sz="1600" spc="114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d’Attalaye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</a:t>
            </a:r>
            <a:r>
              <a:rPr lang="en-GB"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by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grower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distiller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Michel </a:t>
            </a:r>
            <a:r>
              <a:rPr lang="en-GB" sz="1600" spc="13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en-GB" sz="1600" spc="13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hiChelo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Distillery. </a:t>
            </a:r>
            <a:r>
              <a:rPr lang="en-GB"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Clairin,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meaning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‘clear’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Creole,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en-GB"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subcategory </a:t>
            </a:r>
            <a:r>
              <a:rPr lang="en-GB"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rum,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which is usually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made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fresh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sugar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juice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3551" y="5188943"/>
            <a:ext cx="5196850" cy="22264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0020" algn="just">
              <a:lnSpc>
                <a:spcPct val="130200"/>
              </a:lnSpc>
              <a:spcBef>
                <a:spcPts val="100"/>
              </a:spcBef>
              <a:tabLst>
                <a:tab pos="874394" algn="l"/>
                <a:tab pos="1532255" algn="l"/>
                <a:tab pos="1841500" algn="l"/>
                <a:tab pos="3138170" algn="l"/>
                <a:tab pos="3916679" algn="l"/>
                <a:tab pos="4813935" algn="l"/>
              </a:tabLst>
            </a:pPr>
            <a:r>
              <a:rPr sz="1600" b="1" spc="229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HERBACEOUS</a:t>
            </a:r>
            <a:r>
              <a:rPr lang="en-GB" sz="1600" b="1" spc="229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FLAVOUR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en-GB" sz="1600" b="1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HINTS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</a:t>
            </a:r>
            <a:r>
              <a:rPr sz="1600" b="1" spc="-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TROPICAL FRUIT </a:t>
            </a:r>
            <a:r>
              <a:rPr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lang="en-GB"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2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CHOCOLATE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5080" algn="just">
              <a:lnSpc>
                <a:spcPct val="130200"/>
              </a:lnSpc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has notes of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cinnamon, tarragon, overripe bananas and squishy apples to start. Darker notes develop, with hints of liquorice and dark chocolate joined by even more green herbs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80984" y="2565363"/>
            <a:ext cx="5714825" cy="257711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1884045" algn="l"/>
              </a:tabLst>
            </a:pPr>
            <a:r>
              <a:rPr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TRADITIONAL</a:t>
            </a:r>
            <a:r>
              <a:rPr lang="en-GB"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PRODUCTION</a:t>
            </a:r>
            <a:r>
              <a:rPr sz="1600" b="1" spc="-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GB" sz="1600" b="1" spc="-195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been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produced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5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same</a:t>
            </a: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521970" algn="just">
              <a:lnSpc>
                <a:spcPct val="130200"/>
              </a:lnSpc>
            </a:pP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way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centuries.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r>
              <a:rPr lang="en-GB"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made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using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run juice from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biodynamic </a:t>
            </a:r>
            <a:r>
              <a:rPr lang="en-GB" sz="1600" spc="13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Cristallane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sugar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cane,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naturally fermented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wild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yeast which contributes to the unique flavours from this specific location.</a:t>
            </a: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81820" y="5139165"/>
            <a:ext cx="5582339" cy="222695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1920239" algn="l"/>
                <a:tab pos="2535555" algn="l"/>
              </a:tabLst>
            </a:pPr>
            <a:r>
              <a:rPr sz="1600" b="1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DIRECT-FIRED</a:t>
            </a:r>
            <a:r>
              <a:rPr lang="en-GB" sz="1600" b="1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POT</a:t>
            </a:r>
            <a:r>
              <a:rPr lang="en-US" sz="1600" b="1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STILL</a:t>
            </a:r>
            <a:r>
              <a:rPr sz="1600" b="1" spc="-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GB" sz="1600" b="1" spc="-195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375285" algn="just">
              <a:lnSpc>
                <a:spcPct val="130200"/>
              </a:lnSpc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500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small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distilleries</a:t>
            </a:r>
            <a:r>
              <a:rPr lang="en-GB"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producing </a:t>
            </a:r>
            <a:r>
              <a:rPr lang="en-GB"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lang="en-GB"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across</a:t>
            </a:r>
            <a:r>
              <a:rPr lang="en-GB"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Haiti.</a:t>
            </a:r>
            <a:r>
              <a:rPr lang="en-GB"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Michel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uses</a:t>
            </a:r>
            <a:r>
              <a:rPr lang="en-GB"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 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ancestral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direct-fired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200ltr </a:t>
            </a:r>
            <a:r>
              <a:rPr lang="en-GB"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pot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still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double 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distilled Clairin </a:t>
            </a:r>
            <a:r>
              <a:rPr lang="en-GB" sz="1600" spc="8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r>
              <a:rPr lang="en-GB"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brings a richness of texture to the liquid.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spirit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then </a:t>
            </a:r>
            <a:r>
              <a:rPr lang="en-GB"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bottled</a:t>
            </a:r>
            <a:r>
              <a:rPr lang="en-GB"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without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dilution or any additions. </a:t>
            </a: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62000" y="2466249"/>
            <a:ext cx="11836400" cy="0"/>
          </a:xfrm>
          <a:custGeom>
            <a:avLst/>
            <a:gdLst/>
            <a:ahLst/>
            <a:cxnLst/>
            <a:rect l="l" t="t" r="r" b="b"/>
            <a:pathLst>
              <a:path w="11836400">
                <a:moveTo>
                  <a:pt x="0" y="0"/>
                </a:moveTo>
                <a:lnTo>
                  <a:pt x="11836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06111" y="1285194"/>
            <a:ext cx="5043170" cy="1008380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0"/>
              </a:spcBef>
              <a:tabLst>
                <a:tab pos="2633345" algn="l"/>
              </a:tabLst>
            </a:pPr>
            <a:r>
              <a:rPr spc="-2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spc="-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</a:t>
            </a:r>
            <a:r>
              <a:rPr spc="-2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pc="-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spc="-1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spc="-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spc="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</a:t>
            </a:r>
            <a:r>
              <a:rPr lang="en-US" spc="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pc="-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endParaRPr spc="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63500">
              <a:lnSpc>
                <a:spcPct val="100000"/>
              </a:lnSpc>
              <a:spcBef>
                <a:spcPts val="484"/>
              </a:spcBef>
            </a:pPr>
            <a:r>
              <a:rPr sz="1400" b="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70CL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4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|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53.2%</a:t>
            </a:r>
            <a:r>
              <a:rPr sz="1400" b="0" spc="5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4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|</a:t>
            </a:r>
            <a:r>
              <a:rPr sz="1400" b="0" spc="-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2841354" y="5729354"/>
            <a:ext cx="3415029" cy="3415029"/>
            <a:chOff x="12841354" y="5729354"/>
            <a:chExt cx="3415029" cy="3415029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364159" y="8070369"/>
              <a:ext cx="263301" cy="25399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678242" y="8021817"/>
              <a:ext cx="121069" cy="20754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35514" y="8000720"/>
              <a:ext cx="110998" cy="19817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5000793" y="7992257"/>
              <a:ext cx="40005" cy="195580"/>
            </a:xfrm>
            <a:custGeom>
              <a:avLst/>
              <a:gdLst/>
              <a:ahLst/>
              <a:cxnLst/>
              <a:rect l="l" t="t" r="r" b="b"/>
              <a:pathLst>
                <a:path w="40005" h="195579">
                  <a:moveTo>
                    <a:pt x="33350" y="0"/>
                  </a:moveTo>
                  <a:lnTo>
                    <a:pt x="0" y="1219"/>
                  </a:lnTo>
                  <a:lnTo>
                    <a:pt x="6591" y="195541"/>
                  </a:lnTo>
                  <a:lnTo>
                    <a:pt x="39941" y="194322"/>
                  </a:lnTo>
                  <a:lnTo>
                    <a:pt x="333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095891" y="7992605"/>
              <a:ext cx="110147" cy="19731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260558" y="8002955"/>
              <a:ext cx="79971" cy="203288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5391442" y="8026575"/>
              <a:ext cx="71120" cy="197485"/>
            </a:xfrm>
            <a:custGeom>
              <a:avLst/>
              <a:gdLst/>
              <a:ahLst/>
              <a:cxnLst/>
              <a:rect l="l" t="t" r="r" b="b"/>
              <a:pathLst>
                <a:path w="71119" h="197484">
                  <a:moveTo>
                    <a:pt x="38277" y="0"/>
                  </a:moveTo>
                  <a:lnTo>
                    <a:pt x="0" y="190296"/>
                  </a:lnTo>
                  <a:lnTo>
                    <a:pt x="32651" y="197408"/>
                  </a:lnTo>
                  <a:lnTo>
                    <a:pt x="70942" y="7112"/>
                  </a:lnTo>
                  <a:lnTo>
                    <a:pt x="382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510329" y="8050293"/>
              <a:ext cx="118681" cy="20641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658348" y="8106680"/>
              <a:ext cx="140449" cy="2078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744719" y="8296375"/>
              <a:ext cx="73291" cy="14350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61147" y="8296380"/>
              <a:ext cx="81381" cy="14350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982408" y="8296376"/>
              <a:ext cx="81368" cy="14351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107026" y="8296377"/>
              <a:ext cx="73875" cy="14350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226862" y="8296373"/>
              <a:ext cx="75260" cy="14352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345730" y="8294537"/>
              <a:ext cx="72504" cy="147408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4601089" y="8595258"/>
              <a:ext cx="961390" cy="92075"/>
            </a:xfrm>
            <a:custGeom>
              <a:avLst/>
              <a:gdLst/>
              <a:ahLst/>
              <a:cxnLst/>
              <a:rect l="l" t="t" r="r" b="b"/>
              <a:pathLst>
                <a:path w="961390" h="92075">
                  <a:moveTo>
                    <a:pt x="34124" y="37655"/>
                  </a:moveTo>
                  <a:lnTo>
                    <a:pt x="33147" y="21170"/>
                  </a:lnTo>
                  <a:lnTo>
                    <a:pt x="29273" y="9804"/>
                  </a:lnTo>
                  <a:lnTo>
                    <a:pt x="28321" y="9042"/>
                  </a:lnTo>
                  <a:lnTo>
                    <a:pt x="28321" y="28829"/>
                  </a:lnTo>
                  <a:lnTo>
                    <a:pt x="28321" y="74930"/>
                  </a:lnTo>
                  <a:lnTo>
                    <a:pt x="24803" y="78955"/>
                  </a:lnTo>
                  <a:lnTo>
                    <a:pt x="21539" y="81470"/>
                  </a:lnTo>
                  <a:lnTo>
                    <a:pt x="17310" y="84620"/>
                  </a:lnTo>
                  <a:lnTo>
                    <a:pt x="5930" y="84620"/>
                  </a:lnTo>
                  <a:lnTo>
                    <a:pt x="5930" y="6921"/>
                  </a:lnTo>
                  <a:lnTo>
                    <a:pt x="22872" y="6921"/>
                  </a:lnTo>
                  <a:lnTo>
                    <a:pt x="26377" y="17500"/>
                  </a:lnTo>
                  <a:lnTo>
                    <a:pt x="27838" y="22161"/>
                  </a:lnTo>
                  <a:lnTo>
                    <a:pt x="28321" y="28829"/>
                  </a:lnTo>
                  <a:lnTo>
                    <a:pt x="28321" y="9042"/>
                  </a:lnTo>
                  <a:lnTo>
                    <a:pt x="25679" y="6921"/>
                  </a:lnTo>
                  <a:lnTo>
                    <a:pt x="21107" y="3251"/>
                  </a:lnTo>
                  <a:lnTo>
                    <a:pt x="7264" y="1130"/>
                  </a:lnTo>
                  <a:lnTo>
                    <a:pt x="0" y="1130"/>
                  </a:lnTo>
                  <a:lnTo>
                    <a:pt x="0" y="90157"/>
                  </a:lnTo>
                  <a:lnTo>
                    <a:pt x="11252" y="90157"/>
                  </a:lnTo>
                  <a:lnTo>
                    <a:pt x="20040" y="88773"/>
                  </a:lnTo>
                  <a:lnTo>
                    <a:pt x="26187" y="85255"/>
                  </a:lnTo>
                  <a:lnTo>
                    <a:pt x="26720" y="84620"/>
                  </a:lnTo>
                  <a:lnTo>
                    <a:pt x="30124" y="80606"/>
                  </a:lnTo>
                  <a:lnTo>
                    <a:pt x="32308" y="75806"/>
                  </a:lnTo>
                  <a:lnTo>
                    <a:pt x="33401" y="72529"/>
                  </a:lnTo>
                  <a:lnTo>
                    <a:pt x="34124" y="68122"/>
                  </a:lnTo>
                  <a:lnTo>
                    <a:pt x="34124" y="37655"/>
                  </a:lnTo>
                  <a:close/>
                </a:path>
                <a:path w="961390" h="92075">
                  <a:moveTo>
                    <a:pt x="119214" y="90157"/>
                  </a:moveTo>
                  <a:lnTo>
                    <a:pt x="103670" y="46837"/>
                  </a:lnTo>
                  <a:lnTo>
                    <a:pt x="103492" y="46342"/>
                  </a:lnTo>
                  <a:lnTo>
                    <a:pt x="115468" y="43954"/>
                  </a:lnTo>
                  <a:lnTo>
                    <a:pt x="115468" y="41554"/>
                  </a:lnTo>
                  <a:lnTo>
                    <a:pt x="115468" y="6540"/>
                  </a:lnTo>
                  <a:lnTo>
                    <a:pt x="115468" y="2273"/>
                  </a:lnTo>
                  <a:lnTo>
                    <a:pt x="109169" y="1663"/>
                  </a:lnTo>
                  <a:lnTo>
                    <a:pt x="109169" y="8191"/>
                  </a:lnTo>
                  <a:lnTo>
                    <a:pt x="109169" y="38785"/>
                  </a:lnTo>
                  <a:lnTo>
                    <a:pt x="105422" y="41554"/>
                  </a:lnTo>
                  <a:lnTo>
                    <a:pt x="87998" y="41554"/>
                  </a:lnTo>
                  <a:lnTo>
                    <a:pt x="87998" y="6540"/>
                  </a:lnTo>
                  <a:lnTo>
                    <a:pt x="104940" y="6540"/>
                  </a:lnTo>
                  <a:lnTo>
                    <a:pt x="109169" y="8191"/>
                  </a:lnTo>
                  <a:lnTo>
                    <a:pt x="109169" y="1663"/>
                  </a:lnTo>
                  <a:lnTo>
                    <a:pt x="105067" y="1257"/>
                  </a:lnTo>
                  <a:lnTo>
                    <a:pt x="82067" y="1257"/>
                  </a:lnTo>
                  <a:lnTo>
                    <a:pt x="82067" y="90157"/>
                  </a:lnTo>
                  <a:lnTo>
                    <a:pt x="87998" y="90157"/>
                  </a:lnTo>
                  <a:lnTo>
                    <a:pt x="87998" y="46837"/>
                  </a:lnTo>
                  <a:lnTo>
                    <a:pt x="97320" y="46837"/>
                  </a:lnTo>
                  <a:lnTo>
                    <a:pt x="112928" y="90157"/>
                  </a:lnTo>
                  <a:lnTo>
                    <a:pt x="119214" y="90157"/>
                  </a:lnTo>
                  <a:close/>
                </a:path>
                <a:path w="961390" h="92075">
                  <a:moveTo>
                    <a:pt x="170611" y="1244"/>
                  </a:moveTo>
                  <a:lnTo>
                    <a:pt x="164452" y="1244"/>
                  </a:lnTo>
                  <a:lnTo>
                    <a:pt x="164452" y="90157"/>
                  </a:lnTo>
                  <a:lnTo>
                    <a:pt x="170611" y="90157"/>
                  </a:lnTo>
                  <a:lnTo>
                    <a:pt x="170611" y="1244"/>
                  </a:lnTo>
                  <a:close/>
                </a:path>
                <a:path w="961390" h="92075">
                  <a:moveTo>
                    <a:pt x="252730" y="1257"/>
                  </a:moveTo>
                  <a:lnTo>
                    <a:pt x="246926" y="1257"/>
                  </a:lnTo>
                  <a:lnTo>
                    <a:pt x="247408" y="75184"/>
                  </a:lnTo>
                  <a:lnTo>
                    <a:pt x="248018" y="87515"/>
                  </a:lnTo>
                  <a:lnTo>
                    <a:pt x="227317" y="1257"/>
                  </a:lnTo>
                  <a:lnTo>
                    <a:pt x="218605" y="1257"/>
                  </a:lnTo>
                  <a:lnTo>
                    <a:pt x="218605" y="90157"/>
                  </a:lnTo>
                  <a:lnTo>
                    <a:pt x="224167" y="90157"/>
                  </a:lnTo>
                  <a:lnTo>
                    <a:pt x="223939" y="18008"/>
                  </a:lnTo>
                  <a:lnTo>
                    <a:pt x="223443" y="5168"/>
                  </a:lnTo>
                  <a:lnTo>
                    <a:pt x="243649" y="90157"/>
                  </a:lnTo>
                  <a:lnTo>
                    <a:pt x="252730" y="90157"/>
                  </a:lnTo>
                  <a:lnTo>
                    <a:pt x="252730" y="1257"/>
                  </a:lnTo>
                  <a:close/>
                </a:path>
                <a:path w="961390" h="92075">
                  <a:moveTo>
                    <a:pt x="335241" y="90157"/>
                  </a:moveTo>
                  <a:lnTo>
                    <a:pt x="316852" y="36652"/>
                  </a:lnTo>
                  <a:lnTo>
                    <a:pt x="335000" y="1257"/>
                  </a:lnTo>
                  <a:lnTo>
                    <a:pt x="328345" y="1257"/>
                  </a:lnTo>
                  <a:lnTo>
                    <a:pt x="307047" y="44831"/>
                  </a:lnTo>
                  <a:lnTo>
                    <a:pt x="307047" y="1257"/>
                  </a:lnTo>
                  <a:lnTo>
                    <a:pt x="301117" y="1257"/>
                  </a:lnTo>
                  <a:lnTo>
                    <a:pt x="301117" y="90157"/>
                  </a:lnTo>
                  <a:lnTo>
                    <a:pt x="306933" y="90157"/>
                  </a:lnTo>
                  <a:lnTo>
                    <a:pt x="306933" y="56413"/>
                  </a:lnTo>
                  <a:lnTo>
                    <a:pt x="313220" y="44081"/>
                  </a:lnTo>
                  <a:lnTo>
                    <a:pt x="328955" y="90157"/>
                  </a:lnTo>
                  <a:lnTo>
                    <a:pt x="335241" y="90157"/>
                  </a:lnTo>
                  <a:close/>
                </a:path>
                <a:path w="961390" h="92075">
                  <a:moveTo>
                    <a:pt x="413423" y="70396"/>
                  </a:moveTo>
                  <a:lnTo>
                    <a:pt x="412661" y="62585"/>
                  </a:lnTo>
                  <a:lnTo>
                    <a:pt x="410311" y="56489"/>
                  </a:lnTo>
                  <a:lnTo>
                    <a:pt x="406323" y="50888"/>
                  </a:lnTo>
                  <a:lnTo>
                    <a:pt x="392912" y="36004"/>
                  </a:lnTo>
                  <a:lnTo>
                    <a:pt x="388518" y="29768"/>
                  </a:lnTo>
                  <a:lnTo>
                    <a:pt x="386524" y="24434"/>
                  </a:lnTo>
                  <a:lnTo>
                    <a:pt x="386067" y="18630"/>
                  </a:lnTo>
                  <a:lnTo>
                    <a:pt x="386067" y="9944"/>
                  </a:lnTo>
                  <a:lnTo>
                    <a:pt x="388607" y="5283"/>
                  </a:lnTo>
                  <a:lnTo>
                    <a:pt x="406400" y="5283"/>
                  </a:lnTo>
                  <a:lnTo>
                    <a:pt x="406400" y="26949"/>
                  </a:lnTo>
                  <a:lnTo>
                    <a:pt x="412203" y="26949"/>
                  </a:lnTo>
                  <a:lnTo>
                    <a:pt x="412203" y="20523"/>
                  </a:lnTo>
                  <a:lnTo>
                    <a:pt x="411949" y="13766"/>
                  </a:lnTo>
                  <a:lnTo>
                    <a:pt x="410210" y="7099"/>
                  </a:lnTo>
                  <a:lnTo>
                    <a:pt x="405460" y="2019"/>
                  </a:lnTo>
                  <a:lnTo>
                    <a:pt x="396240" y="0"/>
                  </a:lnTo>
                  <a:lnTo>
                    <a:pt x="387388" y="2032"/>
                  </a:lnTo>
                  <a:lnTo>
                    <a:pt x="382549" y="7035"/>
                  </a:lnTo>
                  <a:lnTo>
                    <a:pt x="380542" y="13436"/>
                  </a:lnTo>
                  <a:lnTo>
                    <a:pt x="380136" y="19646"/>
                  </a:lnTo>
                  <a:lnTo>
                    <a:pt x="381114" y="27876"/>
                  </a:lnTo>
                  <a:lnTo>
                    <a:pt x="383984" y="34569"/>
                  </a:lnTo>
                  <a:lnTo>
                    <a:pt x="388658" y="40792"/>
                  </a:lnTo>
                  <a:lnTo>
                    <a:pt x="401104" y="54178"/>
                  </a:lnTo>
                  <a:lnTo>
                    <a:pt x="404926" y="59563"/>
                  </a:lnTo>
                  <a:lnTo>
                    <a:pt x="406920" y="64960"/>
                  </a:lnTo>
                  <a:lnTo>
                    <a:pt x="407492" y="71526"/>
                  </a:lnTo>
                  <a:lnTo>
                    <a:pt x="407492" y="80721"/>
                  </a:lnTo>
                  <a:lnTo>
                    <a:pt x="404939" y="86004"/>
                  </a:lnTo>
                  <a:lnTo>
                    <a:pt x="393928" y="86004"/>
                  </a:lnTo>
                  <a:lnTo>
                    <a:pt x="389331" y="85496"/>
                  </a:lnTo>
                  <a:lnTo>
                    <a:pt x="384009" y="78447"/>
                  </a:lnTo>
                  <a:lnTo>
                    <a:pt x="384009" y="68122"/>
                  </a:lnTo>
                  <a:lnTo>
                    <a:pt x="384009" y="61074"/>
                  </a:lnTo>
                  <a:lnTo>
                    <a:pt x="378079" y="61074"/>
                  </a:lnTo>
                  <a:lnTo>
                    <a:pt x="378079" y="86258"/>
                  </a:lnTo>
                  <a:lnTo>
                    <a:pt x="386067" y="91541"/>
                  </a:lnTo>
                  <a:lnTo>
                    <a:pt x="395986" y="91541"/>
                  </a:lnTo>
                  <a:lnTo>
                    <a:pt x="405599" y="89420"/>
                  </a:lnTo>
                  <a:lnTo>
                    <a:pt x="410832" y="84137"/>
                  </a:lnTo>
                  <a:lnTo>
                    <a:pt x="412991" y="77254"/>
                  </a:lnTo>
                  <a:lnTo>
                    <a:pt x="413423" y="70396"/>
                  </a:lnTo>
                  <a:close/>
                </a:path>
                <a:path w="961390" h="92075">
                  <a:moveTo>
                    <a:pt x="558520" y="90157"/>
                  </a:moveTo>
                  <a:lnTo>
                    <a:pt x="553834" y="63080"/>
                  </a:lnTo>
                  <a:lnTo>
                    <a:pt x="552831" y="57289"/>
                  </a:lnTo>
                  <a:lnTo>
                    <a:pt x="546773" y="22339"/>
                  </a:lnTo>
                  <a:lnTo>
                    <a:pt x="546773" y="57289"/>
                  </a:lnTo>
                  <a:lnTo>
                    <a:pt x="530923" y="57289"/>
                  </a:lnTo>
                  <a:lnTo>
                    <a:pt x="538187" y="13970"/>
                  </a:lnTo>
                  <a:lnTo>
                    <a:pt x="538314" y="12585"/>
                  </a:lnTo>
                  <a:lnTo>
                    <a:pt x="538556" y="11328"/>
                  </a:lnTo>
                  <a:lnTo>
                    <a:pt x="538911" y="7670"/>
                  </a:lnTo>
                  <a:lnTo>
                    <a:pt x="539445" y="11328"/>
                  </a:lnTo>
                  <a:lnTo>
                    <a:pt x="539877" y="14859"/>
                  </a:lnTo>
                  <a:lnTo>
                    <a:pt x="540131" y="16116"/>
                  </a:lnTo>
                  <a:lnTo>
                    <a:pt x="546773" y="57289"/>
                  </a:lnTo>
                  <a:lnTo>
                    <a:pt x="546773" y="22339"/>
                  </a:lnTo>
                  <a:lnTo>
                    <a:pt x="544233" y="7670"/>
                  </a:lnTo>
                  <a:lnTo>
                    <a:pt x="543026" y="749"/>
                  </a:lnTo>
                  <a:lnTo>
                    <a:pt x="534797" y="749"/>
                  </a:lnTo>
                  <a:lnTo>
                    <a:pt x="519188" y="90157"/>
                  </a:lnTo>
                  <a:lnTo>
                    <a:pt x="525475" y="90157"/>
                  </a:lnTo>
                  <a:lnTo>
                    <a:pt x="529958" y="63080"/>
                  </a:lnTo>
                  <a:lnTo>
                    <a:pt x="547865" y="63080"/>
                  </a:lnTo>
                  <a:lnTo>
                    <a:pt x="552221" y="90157"/>
                  </a:lnTo>
                  <a:lnTo>
                    <a:pt x="558520" y="90157"/>
                  </a:lnTo>
                  <a:close/>
                </a:path>
                <a:path w="961390" h="92075">
                  <a:moveTo>
                    <a:pt x="638060" y="49606"/>
                  </a:moveTo>
                  <a:lnTo>
                    <a:pt x="619658" y="49606"/>
                  </a:lnTo>
                  <a:lnTo>
                    <a:pt x="619658" y="55029"/>
                  </a:lnTo>
                  <a:lnTo>
                    <a:pt x="632244" y="55029"/>
                  </a:lnTo>
                  <a:lnTo>
                    <a:pt x="632244" y="80835"/>
                  </a:lnTo>
                  <a:lnTo>
                    <a:pt x="625348" y="86004"/>
                  </a:lnTo>
                  <a:lnTo>
                    <a:pt x="616026" y="86004"/>
                  </a:lnTo>
                  <a:lnTo>
                    <a:pt x="612038" y="83604"/>
                  </a:lnTo>
                  <a:lnTo>
                    <a:pt x="609371" y="75920"/>
                  </a:lnTo>
                  <a:lnTo>
                    <a:pt x="609130" y="72402"/>
                  </a:lnTo>
                  <a:lnTo>
                    <a:pt x="609130" y="13220"/>
                  </a:lnTo>
                  <a:lnTo>
                    <a:pt x="613003" y="7797"/>
                  </a:lnTo>
                  <a:lnTo>
                    <a:pt x="615543" y="5537"/>
                  </a:lnTo>
                  <a:lnTo>
                    <a:pt x="631888" y="5537"/>
                  </a:lnTo>
                  <a:lnTo>
                    <a:pt x="631888" y="29845"/>
                  </a:lnTo>
                  <a:lnTo>
                    <a:pt x="637692" y="29845"/>
                  </a:lnTo>
                  <a:lnTo>
                    <a:pt x="637692" y="7302"/>
                  </a:lnTo>
                  <a:lnTo>
                    <a:pt x="628497" y="1130"/>
                  </a:lnTo>
                  <a:lnTo>
                    <a:pt x="624751" y="241"/>
                  </a:lnTo>
                  <a:lnTo>
                    <a:pt x="621106" y="241"/>
                  </a:lnTo>
                  <a:lnTo>
                    <a:pt x="610831" y="2616"/>
                  </a:lnTo>
                  <a:lnTo>
                    <a:pt x="605548" y="8267"/>
                  </a:lnTo>
                  <a:lnTo>
                    <a:pt x="603605" y="14973"/>
                  </a:lnTo>
                  <a:lnTo>
                    <a:pt x="603326" y="20523"/>
                  </a:lnTo>
                  <a:lnTo>
                    <a:pt x="603326" y="79197"/>
                  </a:lnTo>
                  <a:lnTo>
                    <a:pt x="610704" y="91414"/>
                  </a:lnTo>
                  <a:lnTo>
                    <a:pt x="628370" y="91414"/>
                  </a:lnTo>
                  <a:lnTo>
                    <a:pt x="633577" y="83108"/>
                  </a:lnTo>
                  <a:lnTo>
                    <a:pt x="633577" y="90157"/>
                  </a:lnTo>
                  <a:lnTo>
                    <a:pt x="638060" y="90157"/>
                  </a:lnTo>
                  <a:lnTo>
                    <a:pt x="638060" y="49606"/>
                  </a:lnTo>
                  <a:close/>
                </a:path>
                <a:path w="961390" h="92075">
                  <a:moveTo>
                    <a:pt x="716241" y="1257"/>
                  </a:moveTo>
                  <a:lnTo>
                    <a:pt x="685990" y="1257"/>
                  </a:lnTo>
                  <a:lnTo>
                    <a:pt x="685990" y="90157"/>
                  </a:lnTo>
                  <a:lnTo>
                    <a:pt x="716127" y="90157"/>
                  </a:lnTo>
                  <a:lnTo>
                    <a:pt x="716127" y="84620"/>
                  </a:lnTo>
                  <a:lnTo>
                    <a:pt x="691807" y="84620"/>
                  </a:lnTo>
                  <a:lnTo>
                    <a:pt x="691807" y="46469"/>
                  </a:lnTo>
                  <a:lnTo>
                    <a:pt x="711885" y="46469"/>
                  </a:lnTo>
                  <a:lnTo>
                    <a:pt x="711885" y="41046"/>
                  </a:lnTo>
                  <a:lnTo>
                    <a:pt x="691921" y="41046"/>
                  </a:lnTo>
                  <a:lnTo>
                    <a:pt x="691921" y="6794"/>
                  </a:lnTo>
                  <a:lnTo>
                    <a:pt x="716241" y="6794"/>
                  </a:lnTo>
                  <a:lnTo>
                    <a:pt x="716241" y="1257"/>
                  </a:lnTo>
                  <a:close/>
                </a:path>
                <a:path w="961390" h="92075">
                  <a:moveTo>
                    <a:pt x="796302" y="1257"/>
                  </a:moveTo>
                  <a:lnTo>
                    <a:pt x="790498" y="1257"/>
                  </a:lnTo>
                  <a:lnTo>
                    <a:pt x="790981" y="75184"/>
                  </a:lnTo>
                  <a:lnTo>
                    <a:pt x="791591" y="87515"/>
                  </a:lnTo>
                  <a:lnTo>
                    <a:pt x="770902" y="1257"/>
                  </a:lnTo>
                  <a:lnTo>
                    <a:pt x="762177" y="1257"/>
                  </a:lnTo>
                  <a:lnTo>
                    <a:pt x="762177" y="90157"/>
                  </a:lnTo>
                  <a:lnTo>
                    <a:pt x="767753" y="90157"/>
                  </a:lnTo>
                  <a:lnTo>
                    <a:pt x="767511" y="18008"/>
                  </a:lnTo>
                  <a:lnTo>
                    <a:pt x="767029" y="5168"/>
                  </a:lnTo>
                  <a:lnTo>
                    <a:pt x="787234" y="90157"/>
                  </a:lnTo>
                  <a:lnTo>
                    <a:pt x="796302" y="90157"/>
                  </a:lnTo>
                  <a:lnTo>
                    <a:pt x="796302" y="1257"/>
                  </a:lnTo>
                  <a:close/>
                </a:path>
                <a:path w="961390" h="92075">
                  <a:moveTo>
                    <a:pt x="878370" y="59563"/>
                  </a:moveTo>
                  <a:lnTo>
                    <a:pt x="872324" y="59563"/>
                  </a:lnTo>
                  <a:lnTo>
                    <a:pt x="872324" y="85750"/>
                  </a:lnTo>
                  <a:lnTo>
                    <a:pt x="850061" y="85750"/>
                  </a:lnTo>
                  <a:lnTo>
                    <a:pt x="850061" y="11582"/>
                  </a:lnTo>
                  <a:lnTo>
                    <a:pt x="853325" y="6045"/>
                  </a:lnTo>
                  <a:lnTo>
                    <a:pt x="865187" y="6045"/>
                  </a:lnTo>
                  <a:lnTo>
                    <a:pt x="868451" y="7670"/>
                  </a:lnTo>
                  <a:lnTo>
                    <a:pt x="871474" y="13843"/>
                  </a:lnTo>
                  <a:lnTo>
                    <a:pt x="871474" y="29972"/>
                  </a:lnTo>
                  <a:lnTo>
                    <a:pt x="877404" y="29972"/>
                  </a:lnTo>
                  <a:lnTo>
                    <a:pt x="877404" y="8051"/>
                  </a:lnTo>
                  <a:lnTo>
                    <a:pt x="873417" y="4533"/>
                  </a:lnTo>
                  <a:lnTo>
                    <a:pt x="867968" y="1130"/>
                  </a:lnTo>
                  <a:lnTo>
                    <a:pt x="864577" y="368"/>
                  </a:lnTo>
                  <a:lnTo>
                    <a:pt x="856703" y="368"/>
                  </a:lnTo>
                  <a:lnTo>
                    <a:pt x="852233" y="1384"/>
                  </a:lnTo>
                  <a:lnTo>
                    <a:pt x="848728" y="5410"/>
                  </a:lnTo>
                  <a:lnTo>
                    <a:pt x="844245" y="9944"/>
                  </a:lnTo>
                  <a:lnTo>
                    <a:pt x="844245" y="21780"/>
                  </a:lnTo>
                  <a:lnTo>
                    <a:pt x="844245" y="78828"/>
                  </a:lnTo>
                  <a:lnTo>
                    <a:pt x="845451" y="82473"/>
                  </a:lnTo>
                  <a:lnTo>
                    <a:pt x="850531" y="88900"/>
                  </a:lnTo>
                  <a:lnTo>
                    <a:pt x="854532" y="91541"/>
                  </a:lnTo>
                  <a:lnTo>
                    <a:pt x="878370" y="91541"/>
                  </a:lnTo>
                  <a:lnTo>
                    <a:pt x="878370" y="59563"/>
                  </a:lnTo>
                  <a:close/>
                </a:path>
                <a:path w="961390" h="92075">
                  <a:moveTo>
                    <a:pt x="960767" y="1257"/>
                  </a:moveTo>
                  <a:lnTo>
                    <a:pt x="954239" y="1257"/>
                  </a:lnTo>
                  <a:lnTo>
                    <a:pt x="940562" y="43065"/>
                  </a:lnTo>
                  <a:lnTo>
                    <a:pt x="927011" y="1257"/>
                  </a:lnTo>
                  <a:lnTo>
                    <a:pt x="920724" y="1257"/>
                  </a:lnTo>
                  <a:lnTo>
                    <a:pt x="937539" y="50876"/>
                  </a:lnTo>
                  <a:lnTo>
                    <a:pt x="937539" y="90157"/>
                  </a:lnTo>
                  <a:lnTo>
                    <a:pt x="943343" y="90157"/>
                  </a:lnTo>
                  <a:lnTo>
                    <a:pt x="943343" y="50876"/>
                  </a:lnTo>
                  <a:lnTo>
                    <a:pt x="960767" y="12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804072" y="7659548"/>
              <a:ext cx="554921" cy="23367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2841354" y="5729354"/>
              <a:ext cx="3415029" cy="3415029"/>
            </a:xfrm>
            <a:custGeom>
              <a:avLst/>
              <a:gdLst/>
              <a:ahLst/>
              <a:cxnLst/>
              <a:rect l="l" t="t" r="r" b="b"/>
              <a:pathLst>
                <a:path w="3415030" h="3415029">
                  <a:moveTo>
                    <a:pt x="3414644" y="0"/>
                  </a:moveTo>
                  <a:lnTo>
                    <a:pt x="0" y="3414644"/>
                  </a:lnTo>
                  <a:lnTo>
                    <a:pt x="3414644" y="3414644"/>
                  </a:lnTo>
                  <a:lnTo>
                    <a:pt x="3414644" y="0"/>
                  </a:lnTo>
                  <a:close/>
                </a:path>
              </a:pathLst>
            </a:custGeom>
            <a:solidFill>
              <a:srgbClr val="87794F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0" y="0"/>
            <a:ext cx="16256000" cy="8503285"/>
            <a:chOff x="0" y="0"/>
            <a:chExt cx="16256000" cy="8503285"/>
          </a:xfrm>
        </p:grpSpPr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926874" y="0"/>
              <a:ext cx="5329125" cy="532912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79314" y="2653167"/>
              <a:ext cx="1191511" cy="585003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0" y="0"/>
              <a:ext cx="1112520" cy="1112520"/>
            </a:xfrm>
            <a:custGeom>
              <a:avLst/>
              <a:gdLst/>
              <a:ahLst/>
              <a:cxnLst/>
              <a:rect l="l" t="t" r="r" b="b"/>
              <a:pathLst>
                <a:path w="1112520" h="1112520">
                  <a:moveTo>
                    <a:pt x="1112192" y="0"/>
                  </a:moveTo>
                  <a:lnTo>
                    <a:pt x="0" y="0"/>
                  </a:lnTo>
                  <a:lnTo>
                    <a:pt x="0" y="1112192"/>
                  </a:lnTo>
                  <a:lnTo>
                    <a:pt x="1112192" y="0"/>
                  </a:lnTo>
                  <a:close/>
                </a:path>
              </a:pathLst>
            </a:custGeom>
            <a:solidFill>
              <a:srgbClr val="87794F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66889" y="598271"/>
              <a:ext cx="1887220" cy="571500"/>
            </a:xfrm>
            <a:custGeom>
              <a:avLst/>
              <a:gdLst/>
              <a:ahLst/>
              <a:cxnLst/>
              <a:rect l="l" t="t" r="r" b="b"/>
              <a:pathLst>
                <a:path w="1887220" h="571500">
                  <a:moveTo>
                    <a:pt x="133311" y="410895"/>
                  </a:moveTo>
                  <a:lnTo>
                    <a:pt x="8559" y="410895"/>
                  </a:lnTo>
                  <a:lnTo>
                    <a:pt x="8559" y="440105"/>
                  </a:lnTo>
                  <a:lnTo>
                    <a:pt x="51930" y="440105"/>
                  </a:lnTo>
                  <a:lnTo>
                    <a:pt x="51930" y="570915"/>
                  </a:lnTo>
                  <a:lnTo>
                    <a:pt x="90881" y="570915"/>
                  </a:lnTo>
                  <a:lnTo>
                    <a:pt x="90881" y="440105"/>
                  </a:lnTo>
                  <a:lnTo>
                    <a:pt x="133311" y="440105"/>
                  </a:lnTo>
                  <a:lnTo>
                    <a:pt x="133311" y="410895"/>
                  </a:lnTo>
                  <a:close/>
                </a:path>
                <a:path w="1887220" h="571500">
                  <a:moveTo>
                    <a:pt x="230746" y="214922"/>
                  </a:moveTo>
                  <a:lnTo>
                    <a:pt x="156413" y="214922"/>
                  </a:lnTo>
                  <a:lnTo>
                    <a:pt x="154508" y="238175"/>
                  </a:lnTo>
                  <a:lnTo>
                    <a:pt x="148043" y="256235"/>
                  </a:lnTo>
                  <a:lnTo>
                    <a:pt x="135902" y="267931"/>
                  </a:lnTo>
                  <a:lnTo>
                    <a:pt x="116967" y="272097"/>
                  </a:lnTo>
                  <a:lnTo>
                    <a:pt x="93357" y="266649"/>
                  </a:lnTo>
                  <a:lnTo>
                    <a:pt x="81241" y="253390"/>
                  </a:lnTo>
                  <a:lnTo>
                    <a:pt x="76784" y="236905"/>
                  </a:lnTo>
                  <a:lnTo>
                    <a:pt x="76149" y="221792"/>
                  </a:lnTo>
                  <a:lnTo>
                    <a:pt x="76149" y="101854"/>
                  </a:lnTo>
                  <a:lnTo>
                    <a:pt x="94703" y="63220"/>
                  </a:lnTo>
                  <a:lnTo>
                    <a:pt x="116509" y="57594"/>
                  </a:lnTo>
                  <a:lnTo>
                    <a:pt x="137871" y="63207"/>
                  </a:lnTo>
                  <a:lnTo>
                    <a:pt x="149136" y="76720"/>
                  </a:lnTo>
                  <a:lnTo>
                    <a:pt x="153606" y="93141"/>
                  </a:lnTo>
                  <a:lnTo>
                    <a:pt x="154584" y="107454"/>
                  </a:lnTo>
                  <a:lnTo>
                    <a:pt x="228447" y="107454"/>
                  </a:lnTo>
                  <a:lnTo>
                    <a:pt x="222021" y="63131"/>
                  </a:lnTo>
                  <a:lnTo>
                    <a:pt x="193586" y="21069"/>
                  </a:lnTo>
                  <a:lnTo>
                    <a:pt x="155448" y="4076"/>
                  </a:lnTo>
                  <a:lnTo>
                    <a:pt x="119735" y="0"/>
                  </a:lnTo>
                  <a:lnTo>
                    <a:pt x="67919" y="7505"/>
                  </a:lnTo>
                  <a:lnTo>
                    <a:pt x="30441" y="29438"/>
                  </a:lnTo>
                  <a:lnTo>
                    <a:pt x="7670" y="64909"/>
                  </a:lnTo>
                  <a:lnTo>
                    <a:pt x="0" y="113042"/>
                  </a:lnTo>
                  <a:lnTo>
                    <a:pt x="0" y="208026"/>
                  </a:lnTo>
                  <a:lnTo>
                    <a:pt x="3009" y="248323"/>
                  </a:lnTo>
                  <a:lnTo>
                    <a:pt x="20891" y="291985"/>
                  </a:lnTo>
                  <a:lnTo>
                    <a:pt x="68516" y="324256"/>
                  </a:lnTo>
                  <a:lnTo>
                    <a:pt x="118808" y="330974"/>
                  </a:lnTo>
                  <a:lnTo>
                    <a:pt x="133108" y="330225"/>
                  </a:lnTo>
                  <a:lnTo>
                    <a:pt x="172732" y="320814"/>
                  </a:lnTo>
                  <a:lnTo>
                    <a:pt x="209130" y="293979"/>
                  </a:lnTo>
                  <a:lnTo>
                    <a:pt x="227533" y="253593"/>
                  </a:lnTo>
                  <a:lnTo>
                    <a:pt x="230365" y="228701"/>
                  </a:lnTo>
                  <a:lnTo>
                    <a:pt x="230746" y="214922"/>
                  </a:lnTo>
                  <a:close/>
                </a:path>
                <a:path w="1887220" h="571500">
                  <a:moveTo>
                    <a:pt x="540016" y="263410"/>
                  </a:moveTo>
                  <a:lnTo>
                    <a:pt x="391833" y="263410"/>
                  </a:lnTo>
                  <a:lnTo>
                    <a:pt x="391833" y="6870"/>
                  </a:lnTo>
                  <a:lnTo>
                    <a:pt x="316598" y="6870"/>
                  </a:lnTo>
                  <a:lnTo>
                    <a:pt x="316598" y="263410"/>
                  </a:lnTo>
                  <a:lnTo>
                    <a:pt x="316598" y="321830"/>
                  </a:lnTo>
                  <a:lnTo>
                    <a:pt x="540016" y="321830"/>
                  </a:lnTo>
                  <a:lnTo>
                    <a:pt x="540016" y="263410"/>
                  </a:lnTo>
                  <a:close/>
                </a:path>
                <a:path w="1887220" h="571500">
                  <a:moveTo>
                    <a:pt x="869899" y="322376"/>
                  </a:moveTo>
                  <a:lnTo>
                    <a:pt x="850557" y="259613"/>
                  </a:lnTo>
                  <a:lnTo>
                    <a:pt x="833996" y="205879"/>
                  </a:lnTo>
                  <a:lnTo>
                    <a:pt x="790003" y="63182"/>
                  </a:lnTo>
                  <a:lnTo>
                    <a:pt x="772642" y="6870"/>
                  </a:lnTo>
                  <a:lnTo>
                    <a:pt x="766229" y="6870"/>
                  </a:lnTo>
                  <a:lnTo>
                    <a:pt x="766229" y="205879"/>
                  </a:lnTo>
                  <a:lnTo>
                    <a:pt x="690537" y="205879"/>
                  </a:lnTo>
                  <a:lnTo>
                    <a:pt x="727240" y="63182"/>
                  </a:lnTo>
                  <a:lnTo>
                    <a:pt x="729068" y="63182"/>
                  </a:lnTo>
                  <a:lnTo>
                    <a:pt x="766229" y="205879"/>
                  </a:lnTo>
                  <a:lnTo>
                    <a:pt x="766229" y="6870"/>
                  </a:lnTo>
                  <a:lnTo>
                    <a:pt x="683209" y="6870"/>
                  </a:lnTo>
                  <a:lnTo>
                    <a:pt x="588238" y="322376"/>
                  </a:lnTo>
                  <a:lnTo>
                    <a:pt x="660247" y="322376"/>
                  </a:lnTo>
                  <a:lnTo>
                    <a:pt x="677697" y="259613"/>
                  </a:lnTo>
                  <a:lnTo>
                    <a:pt x="780910" y="259613"/>
                  </a:lnTo>
                  <a:lnTo>
                    <a:pt x="797890" y="322376"/>
                  </a:lnTo>
                  <a:lnTo>
                    <a:pt x="869899" y="322376"/>
                  </a:lnTo>
                  <a:close/>
                </a:path>
                <a:path w="1887220" h="571500">
                  <a:moveTo>
                    <a:pt x="1061745" y="7416"/>
                  </a:moveTo>
                  <a:lnTo>
                    <a:pt x="908062" y="7416"/>
                  </a:lnTo>
                  <a:lnTo>
                    <a:pt x="908062" y="34086"/>
                  </a:lnTo>
                  <a:lnTo>
                    <a:pt x="947508" y="34086"/>
                  </a:lnTo>
                  <a:lnTo>
                    <a:pt x="947508" y="293166"/>
                  </a:lnTo>
                  <a:lnTo>
                    <a:pt x="947508" y="294436"/>
                  </a:lnTo>
                  <a:lnTo>
                    <a:pt x="908062" y="294436"/>
                  </a:lnTo>
                  <a:lnTo>
                    <a:pt x="908062" y="322376"/>
                  </a:lnTo>
                  <a:lnTo>
                    <a:pt x="1061745" y="322376"/>
                  </a:lnTo>
                  <a:lnTo>
                    <a:pt x="1061745" y="294436"/>
                  </a:lnTo>
                  <a:lnTo>
                    <a:pt x="1061745" y="293166"/>
                  </a:lnTo>
                  <a:lnTo>
                    <a:pt x="1021829" y="293166"/>
                  </a:lnTo>
                  <a:lnTo>
                    <a:pt x="1021829" y="34086"/>
                  </a:lnTo>
                  <a:lnTo>
                    <a:pt x="1061745" y="34086"/>
                  </a:lnTo>
                  <a:lnTo>
                    <a:pt x="1061745" y="7416"/>
                  </a:lnTo>
                  <a:close/>
                </a:path>
                <a:path w="1887220" h="571500">
                  <a:moveTo>
                    <a:pt x="1369148" y="322376"/>
                  </a:moveTo>
                  <a:lnTo>
                    <a:pt x="1301597" y="193433"/>
                  </a:lnTo>
                  <a:lnTo>
                    <a:pt x="1295742" y="182245"/>
                  </a:lnTo>
                  <a:lnTo>
                    <a:pt x="1325702" y="169151"/>
                  </a:lnTo>
                  <a:lnTo>
                    <a:pt x="1345565" y="150329"/>
                  </a:lnTo>
                  <a:lnTo>
                    <a:pt x="1348905" y="143129"/>
                  </a:lnTo>
                  <a:lnTo>
                    <a:pt x="1356575" y="126517"/>
                  </a:lnTo>
                  <a:lnTo>
                    <a:pt x="1359966" y="98437"/>
                  </a:lnTo>
                  <a:lnTo>
                    <a:pt x="1350035" y="55880"/>
                  </a:lnTo>
                  <a:lnTo>
                    <a:pt x="1348282" y="48399"/>
                  </a:lnTo>
                  <a:lnTo>
                    <a:pt x="1318501" y="20891"/>
                  </a:lnTo>
                  <a:lnTo>
                    <a:pt x="1284262" y="10947"/>
                  </a:lnTo>
                  <a:lnTo>
                    <a:pt x="1284262" y="97574"/>
                  </a:lnTo>
                  <a:lnTo>
                    <a:pt x="1283614" y="110312"/>
                  </a:lnTo>
                  <a:lnTo>
                    <a:pt x="1259027" y="139712"/>
                  </a:lnTo>
                  <a:lnTo>
                    <a:pt x="1200327" y="143129"/>
                  </a:lnTo>
                  <a:lnTo>
                    <a:pt x="1200327" y="55880"/>
                  </a:lnTo>
                  <a:lnTo>
                    <a:pt x="1242466" y="56362"/>
                  </a:lnTo>
                  <a:lnTo>
                    <a:pt x="1278750" y="72364"/>
                  </a:lnTo>
                  <a:lnTo>
                    <a:pt x="1284262" y="97574"/>
                  </a:lnTo>
                  <a:lnTo>
                    <a:pt x="1284262" y="10947"/>
                  </a:lnTo>
                  <a:lnTo>
                    <a:pt x="1278483" y="9258"/>
                  </a:lnTo>
                  <a:lnTo>
                    <a:pt x="1236116" y="6870"/>
                  </a:lnTo>
                  <a:lnTo>
                    <a:pt x="1127379" y="6870"/>
                  </a:lnTo>
                  <a:lnTo>
                    <a:pt x="1127379" y="322376"/>
                  </a:lnTo>
                  <a:lnTo>
                    <a:pt x="1200327" y="322376"/>
                  </a:lnTo>
                  <a:lnTo>
                    <a:pt x="1200327" y="193433"/>
                  </a:lnTo>
                  <a:lnTo>
                    <a:pt x="1225080" y="193433"/>
                  </a:lnTo>
                  <a:lnTo>
                    <a:pt x="1288859" y="322376"/>
                  </a:lnTo>
                  <a:lnTo>
                    <a:pt x="1369148" y="322376"/>
                  </a:lnTo>
                  <a:close/>
                </a:path>
                <a:path w="1887220" h="571500">
                  <a:moveTo>
                    <a:pt x="1573809" y="7416"/>
                  </a:moveTo>
                  <a:lnTo>
                    <a:pt x="1420126" y="7416"/>
                  </a:lnTo>
                  <a:lnTo>
                    <a:pt x="1420126" y="34086"/>
                  </a:lnTo>
                  <a:lnTo>
                    <a:pt x="1459572" y="34086"/>
                  </a:lnTo>
                  <a:lnTo>
                    <a:pt x="1459572" y="293166"/>
                  </a:lnTo>
                  <a:lnTo>
                    <a:pt x="1459572" y="294436"/>
                  </a:lnTo>
                  <a:lnTo>
                    <a:pt x="1420126" y="294436"/>
                  </a:lnTo>
                  <a:lnTo>
                    <a:pt x="1420126" y="322376"/>
                  </a:lnTo>
                  <a:lnTo>
                    <a:pt x="1573809" y="322376"/>
                  </a:lnTo>
                  <a:lnTo>
                    <a:pt x="1573809" y="294436"/>
                  </a:lnTo>
                  <a:lnTo>
                    <a:pt x="1573809" y="293166"/>
                  </a:lnTo>
                  <a:lnTo>
                    <a:pt x="1533906" y="293166"/>
                  </a:lnTo>
                  <a:lnTo>
                    <a:pt x="1533906" y="34086"/>
                  </a:lnTo>
                  <a:lnTo>
                    <a:pt x="1573809" y="34086"/>
                  </a:lnTo>
                  <a:lnTo>
                    <a:pt x="1573809" y="7416"/>
                  </a:lnTo>
                  <a:close/>
                </a:path>
                <a:path w="1887220" h="571500">
                  <a:moveTo>
                    <a:pt x="1887194" y="6870"/>
                  </a:moveTo>
                  <a:lnTo>
                    <a:pt x="1819300" y="6870"/>
                  </a:lnTo>
                  <a:lnTo>
                    <a:pt x="1819300" y="124218"/>
                  </a:lnTo>
                  <a:lnTo>
                    <a:pt x="1819465" y="138722"/>
                  </a:lnTo>
                  <a:lnTo>
                    <a:pt x="1822475" y="192125"/>
                  </a:lnTo>
                  <a:lnTo>
                    <a:pt x="1820189" y="192125"/>
                  </a:lnTo>
                  <a:lnTo>
                    <a:pt x="1818817" y="189979"/>
                  </a:lnTo>
                  <a:lnTo>
                    <a:pt x="1814245" y="178384"/>
                  </a:lnTo>
                  <a:lnTo>
                    <a:pt x="1805076" y="160756"/>
                  </a:lnTo>
                  <a:lnTo>
                    <a:pt x="1714690" y="6870"/>
                  </a:lnTo>
                  <a:lnTo>
                    <a:pt x="1644040" y="6870"/>
                  </a:lnTo>
                  <a:lnTo>
                    <a:pt x="1644040" y="322376"/>
                  </a:lnTo>
                  <a:lnTo>
                    <a:pt x="1711947" y="322376"/>
                  </a:lnTo>
                  <a:lnTo>
                    <a:pt x="1711947" y="174510"/>
                  </a:lnTo>
                  <a:lnTo>
                    <a:pt x="1711642" y="163398"/>
                  </a:lnTo>
                  <a:lnTo>
                    <a:pt x="1709648" y="117348"/>
                  </a:lnTo>
                  <a:lnTo>
                    <a:pt x="1711947" y="117348"/>
                  </a:lnTo>
                  <a:lnTo>
                    <a:pt x="1728343" y="153022"/>
                  </a:lnTo>
                  <a:lnTo>
                    <a:pt x="1732584" y="161340"/>
                  </a:lnTo>
                  <a:lnTo>
                    <a:pt x="1826641" y="322376"/>
                  </a:lnTo>
                  <a:lnTo>
                    <a:pt x="1887194" y="322376"/>
                  </a:lnTo>
                  <a:lnTo>
                    <a:pt x="1887194" y="6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24538" y="1009158"/>
              <a:ext cx="97155" cy="15946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48122" y="1050217"/>
              <a:ext cx="89268" cy="12078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28290" y="1005889"/>
              <a:ext cx="119634" cy="16729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74357" y="1049997"/>
              <a:ext cx="96592" cy="156197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503959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4" h="160655">
                  <a:moveTo>
                    <a:pt x="32004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2004" y="26073"/>
                  </a:lnTo>
                  <a:lnTo>
                    <a:pt x="32004" y="0"/>
                  </a:lnTo>
                  <a:close/>
                </a:path>
                <a:path w="32384" h="160655">
                  <a:moveTo>
                    <a:pt x="32016" y="45199"/>
                  </a:moveTo>
                  <a:lnTo>
                    <a:pt x="12" y="45199"/>
                  </a:lnTo>
                  <a:lnTo>
                    <a:pt x="12" y="160337"/>
                  </a:lnTo>
                  <a:lnTo>
                    <a:pt x="32016" y="160337"/>
                  </a:lnTo>
                  <a:lnTo>
                    <a:pt x="32016" y="451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565644" y="1050441"/>
              <a:ext cx="68630" cy="11817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1658620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10556" y="1011769"/>
              <a:ext cx="75818" cy="15815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879594" y="1006123"/>
              <a:ext cx="117081" cy="16683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023567" y="1007858"/>
              <a:ext cx="73507" cy="16075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2191207" y="1009167"/>
              <a:ext cx="123825" cy="160020"/>
            </a:xfrm>
            <a:custGeom>
              <a:avLst/>
              <a:gdLst/>
              <a:ahLst/>
              <a:cxnLst/>
              <a:rect l="l" t="t" r="r" b="b"/>
              <a:pathLst>
                <a:path w="123825" h="160019">
                  <a:moveTo>
                    <a:pt x="123812" y="0"/>
                  </a:moveTo>
                  <a:lnTo>
                    <a:pt x="85559" y="0"/>
                  </a:lnTo>
                  <a:lnTo>
                    <a:pt x="85559" y="60960"/>
                  </a:lnTo>
                  <a:lnTo>
                    <a:pt x="37795" y="60960"/>
                  </a:lnTo>
                  <a:lnTo>
                    <a:pt x="37795" y="0"/>
                  </a:lnTo>
                  <a:lnTo>
                    <a:pt x="0" y="0"/>
                  </a:lnTo>
                  <a:lnTo>
                    <a:pt x="0" y="60960"/>
                  </a:lnTo>
                  <a:lnTo>
                    <a:pt x="0" y="90170"/>
                  </a:lnTo>
                  <a:lnTo>
                    <a:pt x="0" y="160020"/>
                  </a:lnTo>
                  <a:lnTo>
                    <a:pt x="38023" y="160020"/>
                  </a:lnTo>
                  <a:lnTo>
                    <a:pt x="38023" y="90170"/>
                  </a:lnTo>
                  <a:lnTo>
                    <a:pt x="86258" y="90170"/>
                  </a:lnTo>
                  <a:lnTo>
                    <a:pt x="86258" y="160020"/>
                  </a:lnTo>
                  <a:lnTo>
                    <a:pt x="123812" y="160020"/>
                  </a:lnTo>
                  <a:lnTo>
                    <a:pt x="123812" y="90170"/>
                  </a:lnTo>
                  <a:lnTo>
                    <a:pt x="123812" y="60960"/>
                  </a:lnTo>
                  <a:lnTo>
                    <a:pt x="1238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342840" y="1050651"/>
              <a:ext cx="101333" cy="121018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468981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520922" y="1011769"/>
              <a:ext cx="75806" cy="15815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623629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3567505" y="7578414"/>
            <a:ext cx="9880800" cy="1293687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lang="en-GB"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HERBY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EXOTIC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NOTES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MANGO </a:t>
            </a:r>
            <a:r>
              <a:rPr sz="1600" b="1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PINEAPPLE</a:t>
            </a:r>
            <a:r>
              <a:rPr lang="en-US"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BEST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SIPPED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6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NEAT</a:t>
            </a:r>
            <a:r>
              <a:rPr sz="1600" b="1" spc="-3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121920">
              <a:lnSpc>
                <a:spcPct val="130200"/>
              </a:lnSpc>
            </a:pP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explorer,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best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sipped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neat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ice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complex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flavour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appreciated.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will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also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dimension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classic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cocktail.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145405" y="7423150"/>
            <a:ext cx="9786620" cy="0"/>
          </a:xfrm>
          <a:custGeom>
            <a:avLst/>
            <a:gdLst/>
            <a:ahLst/>
            <a:cxnLst/>
            <a:rect l="l" t="t" r="r" b="b"/>
            <a:pathLst>
              <a:path w="9786620">
                <a:moveTo>
                  <a:pt x="0" y="0"/>
                </a:moveTo>
                <a:lnTo>
                  <a:pt x="9785997" y="0"/>
                </a:lnTo>
              </a:path>
            </a:pathLst>
          </a:custGeom>
          <a:ln w="12700">
            <a:solidFill>
              <a:srgbClr val="8779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4587397" y="8286769"/>
            <a:ext cx="988694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74725" algn="l"/>
              </a:tabLst>
            </a:pPr>
            <a:r>
              <a:rPr sz="1600" u="sng" spc="15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 	</a:t>
            </a:r>
            <a:endParaRPr sz="1600">
              <a:latin typeface="Palatino Linotype"/>
              <a:cs typeface="Palatino Linotype"/>
            </a:endParaRPr>
          </a:p>
        </p:txBody>
      </p:sp>
      <p:sp>
        <p:nvSpPr>
          <p:cNvPr id="54" name="object 14"/>
          <p:cNvSpPr/>
          <p:nvPr/>
        </p:nvSpPr>
        <p:spPr>
          <a:xfrm>
            <a:off x="3143172" y="7659548"/>
            <a:ext cx="264795" cy="326390"/>
          </a:xfrm>
          <a:custGeom>
            <a:avLst/>
            <a:gdLst/>
            <a:ahLst/>
            <a:cxnLst/>
            <a:rect l="l" t="t" r="r" b="b"/>
            <a:pathLst>
              <a:path w="264795" h="326390">
                <a:moveTo>
                  <a:pt x="260273" y="0"/>
                </a:moveTo>
                <a:lnTo>
                  <a:pt x="4102" y="0"/>
                </a:lnTo>
                <a:lnTo>
                  <a:pt x="2362" y="1104"/>
                </a:lnTo>
                <a:lnTo>
                  <a:pt x="241" y="4800"/>
                </a:lnTo>
                <a:lnTo>
                  <a:pt x="0" y="7162"/>
                </a:lnTo>
                <a:lnTo>
                  <a:pt x="68097" y="231686"/>
                </a:lnTo>
                <a:lnTo>
                  <a:pt x="69613" y="237575"/>
                </a:lnTo>
                <a:lnTo>
                  <a:pt x="70604" y="244190"/>
                </a:lnTo>
                <a:lnTo>
                  <a:pt x="70620" y="251065"/>
                </a:lnTo>
                <a:lnTo>
                  <a:pt x="69215" y="257733"/>
                </a:lnTo>
                <a:lnTo>
                  <a:pt x="68313" y="260273"/>
                </a:lnTo>
                <a:lnTo>
                  <a:pt x="66408" y="264782"/>
                </a:lnTo>
                <a:lnTo>
                  <a:pt x="64098" y="270460"/>
                </a:lnTo>
                <a:lnTo>
                  <a:pt x="62061" y="276915"/>
                </a:lnTo>
                <a:lnTo>
                  <a:pt x="60611" y="284825"/>
                </a:lnTo>
                <a:lnTo>
                  <a:pt x="60058" y="294868"/>
                </a:lnTo>
                <a:lnTo>
                  <a:pt x="61639" y="304374"/>
                </a:lnTo>
                <a:lnTo>
                  <a:pt x="66186" y="314577"/>
                </a:lnTo>
                <a:lnTo>
                  <a:pt x="73399" y="322720"/>
                </a:lnTo>
                <a:lnTo>
                  <a:pt x="82981" y="326047"/>
                </a:lnTo>
                <a:lnTo>
                  <a:pt x="181394" y="326047"/>
                </a:lnTo>
                <a:lnTo>
                  <a:pt x="190969" y="322720"/>
                </a:lnTo>
                <a:lnTo>
                  <a:pt x="198178" y="314577"/>
                </a:lnTo>
                <a:lnTo>
                  <a:pt x="202723" y="304374"/>
                </a:lnTo>
                <a:lnTo>
                  <a:pt x="204304" y="294868"/>
                </a:lnTo>
                <a:lnTo>
                  <a:pt x="203752" y="284825"/>
                </a:lnTo>
                <a:lnTo>
                  <a:pt x="202303" y="276915"/>
                </a:lnTo>
                <a:lnTo>
                  <a:pt x="200270" y="270460"/>
                </a:lnTo>
                <a:lnTo>
                  <a:pt x="197967" y="264782"/>
                </a:lnTo>
                <a:lnTo>
                  <a:pt x="196049" y="260273"/>
                </a:lnTo>
                <a:lnTo>
                  <a:pt x="195148" y="257733"/>
                </a:lnTo>
                <a:lnTo>
                  <a:pt x="193747" y="251065"/>
                </a:lnTo>
                <a:lnTo>
                  <a:pt x="193763" y="244190"/>
                </a:lnTo>
                <a:lnTo>
                  <a:pt x="194026" y="242430"/>
                </a:lnTo>
                <a:lnTo>
                  <a:pt x="132626" y="242430"/>
                </a:lnTo>
                <a:lnTo>
                  <a:pt x="95742" y="228183"/>
                </a:lnTo>
                <a:lnTo>
                  <a:pt x="45948" y="68757"/>
                </a:lnTo>
                <a:lnTo>
                  <a:pt x="245687" y="68757"/>
                </a:lnTo>
                <a:lnTo>
                  <a:pt x="264363" y="7162"/>
                </a:lnTo>
                <a:lnTo>
                  <a:pt x="264121" y="4800"/>
                </a:lnTo>
                <a:lnTo>
                  <a:pt x="262001" y="1104"/>
                </a:lnTo>
                <a:lnTo>
                  <a:pt x="260273" y="0"/>
                </a:lnTo>
                <a:close/>
              </a:path>
              <a:path w="264795" h="326390">
                <a:moveTo>
                  <a:pt x="245687" y="68757"/>
                </a:moveTo>
                <a:lnTo>
                  <a:pt x="219303" y="68757"/>
                </a:lnTo>
                <a:lnTo>
                  <a:pt x="173774" y="219557"/>
                </a:lnTo>
                <a:lnTo>
                  <a:pt x="169509" y="228183"/>
                </a:lnTo>
                <a:lnTo>
                  <a:pt x="161839" y="235484"/>
                </a:lnTo>
                <a:lnTo>
                  <a:pt x="149849" y="240540"/>
                </a:lnTo>
                <a:lnTo>
                  <a:pt x="132626" y="242430"/>
                </a:lnTo>
                <a:lnTo>
                  <a:pt x="194026" y="242430"/>
                </a:lnTo>
                <a:lnTo>
                  <a:pt x="194751" y="237575"/>
                </a:lnTo>
                <a:lnTo>
                  <a:pt x="196265" y="231686"/>
                </a:lnTo>
                <a:lnTo>
                  <a:pt x="245687" y="68757"/>
                </a:lnTo>
                <a:close/>
              </a:path>
            </a:pathLst>
          </a:custGeom>
          <a:solidFill>
            <a:srgbClr val="917E4C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246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Lucida Sans</vt:lpstr>
      <vt:lpstr>Open Sans</vt:lpstr>
      <vt:lpstr>Palatino Linotype</vt:lpstr>
      <vt:lpstr>Office Theme</vt:lpstr>
      <vt:lpstr>CLAIRIN SAJOUS 70CL | 53.2% |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 L A I R I N  S O N S O N 70CL | 53.2% | £53.00</dc:title>
  <dc:creator>Eleanor Jones</dc:creator>
  <cp:lastModifiedBy>Matt Harrison</cp:lastModifiedBy>
  <cp:revision>9</cp:revision>
  <dcterms:created xsi:type="dcterms:W3CDTF">2021-04-20T08:53:10Z</dcterms:created>
  <dcterms:modified xsi:type="dcterms:W3CDTF">2024-10-21T08:29:19Z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2021-04-19T00:00:00Z</vt:filetime>
  </property>
  <property fmtid="{D5CDD505-2E9C-101B-9397-08002B2CF9AE}" pid="3" name="Creator">
    <vt:lpwstr>Adobe InDesign 14.0 (Macintosh)</vt:lpwstr>
  </property>
  <property fmtid="{D5CDD505-2E9C-101B-9397-08002B2CF9AE}" pid="4" name="LastSaved">
    <vt:filetime>2021-04-20T00:00:00Z</vt:filetime>
  </property>
</Properties>
</file>